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« Формы работы по духовно-нравственному и патриотическому воспитанию дошкольников»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72514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Подготовили воспитатели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группы «Сказка»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Москалёва С.С., Клейменова Г.И.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79804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-Воспитывать патриотические чувства.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-Приучать к этическим нормам поведения и самодисциплине.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-Совершенствовать художественный вкус, развивать творческий потенциал каждого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-Формировать художественно-речевые навыки, пополнять словарь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-Воспитывать духовно-нравственные чувства, раскрывая значение православия в жизни человека, как действие любви, добра, человечности, единения.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-Ориентировать семью на духовно-нравственное воспитание детей, ознакомление родителей с основами православной педагогики и психологии, формирование представлений о формах семейного уклада.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Рекомендуется: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-Чтение рассказов, несущих духовный смысл и обсуждение с детьми прочитанного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-Посещение музеев. В том числе краевых, с целью ознакомления с местной историей и биографией знаменитых людей.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-Рассмотрение репродукций и предметов искусства.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-Проведение дидактических игр по данной тематике.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-Постановка мини-спектаклей,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постановок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по сказкам. Обсуждение поступков героев.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ЭВМ\Desktop\Света\фото гр.Сказка\фото игры\P80524-095701.jpg"/>
          <p:cNvPicPr/>
          <p:nvPr/>
        </p:nvPicPr>
        <p:blipFill>
          <a:blip r:embed="rId2" cstate="print"/>
          <a:srcRect l="5556"/>
          <a:stretch>
            <a:fillRect/>
          </a:stretch>
        </p:blipFill>
        <p:spPr bwMode="auto">
          <a:xfrm>
            <a:off x="467544" y="90872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Сюжетно-ролевые игры: «Семья», «Дочки – матери», «Больница» и другие, способствуют духовно-нравственному воспитанию.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 descr="C:\Users\ЭВМ\Desktop\Света\фото гр.Сказка\фото игры\P80524-095723.jpg"/>
          <p:cNvPicPr/>
          <p:nvPr/>
        </p:nvPicPr>
        <p:blipFill>
          <a:blip r:embed="rId3" cstate="print"/>
          <a:srcRect t="15990" r="8889"/>
          <a:stretch>
            <a:fillRect/>
          </a:stretch>
        </p:blipFill>
        <p:spPr bwMode="auto">
          <a:xfrm>
            <a:off x="4427984" y="980728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ЭВМ\Desktop\Света\фото гр.Сказка\фото игры\P80530-082744.jpg"/>
          <p:cNvPicPr/>
          <p:nvPr/>
        </p:nvPicPr>
        <p:blipFill>
          <a:blip r:embed="rId4" cstate="print"/>
          <a:srcRect r="13494"/>
          <a:stretch>
            <a:fillRect/>
          </a:stretch>
        </p:blipFill>
        <p:spPr bwMode="auto">
          <a:xfrm>
            <a:off x="5508104" y="3861048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ЭВМ\Desktop\Света\фото гр.Сказка\фото игры\P80530-0823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429000"/>
            <a:ext cx="2376264" cy="308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ЭВМ\Desktop\Света\фото гр.Сказка\фото игры\P80530-082404.jpg"/>
          <p:cNvPicPr/>
          <p:nvPr/>
        </p:nvPicPr>
        <p:blipFill>
          <a:blip r:embed="rId6" cstate="print"/>
          <a:srcRect r="11713"/>
          <a:stretch>
            <a:fillRect/>
          </a:stretch>
        </p:blipFill>
        <p:spPr bwMode="auto">
          <a:xfrm>
            <a:off x="395536" y="4005064"/>
            <a:ext cx="25922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C:\Users\ЭВМ\Desktop\Света\фото гр.Сказка\P71010-1046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078989" cy="230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C:\Users\ЭВМ\Desktop\Света\фото гр.Сказка\P80215-1028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Прогулки также являются неотъемлемым фактором, влияющим на воспитание в детях как духовных, так и патриотических чувств.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9266" name="Picture 2" descr="C:\Users\ЭВМ\Desktop\Света\фото для визитки\P81011-104624-02-1.jpg"/>
          <p:cNvPicPr>
            <a:picLocks noChangeAspect="1" noChangeArrowheads="1"/>
          </p:cNvPicPr>
          <p:nvPr/>
        </p:nvPicPr>
        <p:blipFill>
          <a:blip r:embed="rId4" cstate="print"/>
          <a:srcRect t="15495" r="3806"/>
          <a:stretch>
            <a:fillRect/>
          </a:stretch>
        </p:blipFill>
        <p:spPr bwMode="auto">
          <a:xfrm>
            <a:off x="323528" y="1052736"/>
            <a:ext cx="3888432" cy="302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267" name="Picture 3" descr="C:\Users\ЭВМ\Desktop\Света\фото гр.Сказка\P71009-10243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269953" cy="245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ЭВМ\Desktop\картинки\4IMXo_z_bQ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2327694" cy="313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Дидактические игры способствуют эффективному развитию патриотических и духовно-нравственных качеств личности у дошкольников («Найди пару», « Профессии» и другие).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 descr="C:\Users\ЭВМ\Desktop\картинки\qjtpkV6OX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254206" cy="2127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ЭВМ\Desktop\картинки\rRKR-M_GgH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96752"/>
            <a:ext cx="282619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C:\Users\ЭВМ\Desktop\картинки\0ye4VZMzRj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2854161" cy="211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Desktop\картинки\2UaERagZaLs.jpg"/>
          <p:cNvPicPr/>
          <p:nvPr/>
        </p:nvPicPr>
        <p:blipFill>
          <a:blip r:embed="rId6" cstate="print"/>
          <a:srcRect b="8729"/>
          <a:stretch>
            <a:fillRect/>
          </a:stretch>
        </p:blipFill>
        <p:spPr bwMode="auto">
          <a:xfrm>
            <a:off x="6588224" y="1196752"/>
            <a:ext cx="227588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ЭВМ\Desktop\Галина Иван\фото праздник осени\20181102_105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Проведение различных праздников, развлечений для детей.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 descr="C:\Users\ЭВМ\Desktop\Галина Иван\Масленица Гал.Ив\P80212-155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ЭВМ\Desktop\Галина Иван\Масленица Гал.Ив\P80212-155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613261" cy="242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2" name="Picture 2" descr="C:\Users\ЭВМ\Desktop\Света\фото для визитки\20180420_155007.jpg"/>
          <p:cNvPicPr>
            <a:picLocks noChangeAspect="1" noChangeArrowheads="1"/>
          </p:cNvPicPr>
          <p:nvPr/>
        </p:nvPicPr>
        <p:blipFill>
          <a:blip r:embed="rId5" cstate="print"/>
          <a:srcRect l="13446" r="14155"/>
          <a:stretch>
            <a:fillRect/>
          </a:stretch>
        </p:blipFill>
        <p:spPr bwMode="auto">
          <a:xfrm>
            <a:off x="395536" y="980728"/>
            <a:ext cx="396810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Применение разнообразных форм и методов работы с дошкольниками при взаимодействии с родителями способствуют более эффективному формированию духовно- нравственных и патриотических качеств  личности.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0290" name="Picture 2" descr="C:\Users\ЭВМ\Desktop\фото и видио\IMG_20181019_162149.jpg"/>
          <p:cNvPicPr>
            <a:picLocks noChangeAspect="1" noChangeArrowheads="1"/>
          </p:cNvPicPr>
          <p:nvPr/>
        </p:nvPicPr>
        <p:blipFill>
          <a:blip r:embed="rId2" cstate="print"/>
          <a:srcRect l="3750" t="12500" r="27500" b="37500"/>
          <a:stretch>
            <a:fillRect/>
          </a:stretch>
        </p:blipFill>
        <p:spPr bwMode="auto">
          <a:xfrm>
            <a:off x="323528" y="1340768"/>
            <a:ext cx="429347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1" name="Picture 3" descr="C:\Users\ЭВМ\Desktop\фото и видио\IMG_20181019_162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4032448" cy="270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2" name="Picture 4" descr="C:\Users\ЭВМ\Desktop\фото и видио\праздник мам\P81121-155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3" name="Picture 5" descr="C:\Users\ЭВМ\Desktop\фото и видио\праздник мам\P81121-162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ЭВМ\Desktop\Света\фото гр.Сказка\P80420-17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Работая с детьми по формированию  патриотического и духовно-нравственного воспитания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формируется устойчивое, заинтересованное, уважительное отношение к культуре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родного края,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создается эмоционально положительная основа для развития духовно-нравственных чувств.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Users\ЭВМ\Desktop\Света\фото гр.Сказка\P70908-103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ЭВМ\Desktop\Света\фото гр.Сказка\P80427-101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2108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290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ЭВМ</cp:lastModifiedBy>
  <cp:revision>11</cp:revision>
  <dcterms:created xsi:type="dcterms:W3CDTF">2018-12-05T15:17:18Z</dcterms:created>
  <dcterms:modified xsi:type="dcterms:W3CDTF">2018-12-17T10:47:19Z</dcterms:modified>
</cp:coreProperties>
</file>